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88" r:id="rId3"/>
    <p:sldId id="295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321" r:id="rId30"/>
    <p:sldId id="322" r:id="rId31"/>
    <p:sldId id="284" r:id="rId32"/>
    <p:sldId id="285" r:id="rId33"/>
    <p:sldId id="286" r:id="rId34"/>
    <p:sldId id="287" r:id="rId3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88" autoAdjust="0"/>
    <p:restoredTop sz="94563" autoAdjust="0"/>
  </p:normalViewPr>
  <p:slideViewPr>
    <p:cSldViewPr>
      <p:cViewPr varScale="1">
        <p:scale>
          <a:sx n="66" d="100"/>
          <a:sy n="66" d="100"/>
        </p:scale>
        <p:origin x="-1812" y="-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488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6045A-630A-4366-81D5-7DE5B4AFD8CE}" type="datetimeFigureOut">
              <a:rPr lang="zh-CN" altLang="en-US" smtClean="0"/>
              <a:pPr/>
              <a:t>2019/8/10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CD400-5207-4521-964C-AF676EFA686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7200" dirty="0" smtClean="0">
                <a:latin typeface="黑体" pitchFamily="49" charset="-122"/>
                <a:ea typeface="黑体" pitchFamily="49" charset="-122"/>
              </a:rPr>
              <a:t>数独</a:t>
            </a:r>
            <a:endParaRPr lang="zh-CN" altLang="en-US" sz="7200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sz="3600" dirty="0" smtClean="0">
                <a:latin typeface="黑体" pitchFamily="49" charset="-122"/>
                <a:ea typeface="黑体" pitchFamily="49" charset="-122"/>
              </a:rPr>
              <a:t>九宫的专家练习</a:t>
            </a:r>
            <a:endParaRPr lang="zh-CN" altLang="en-US" sz="3600" dirty="0">
              <a:latin typeface="黑体" pitchFamily="49" charset="-122"/>
              <a:ea typeface="黑体" pitchFamily="49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08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09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10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11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12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13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14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15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16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17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 smtClean="0">
                <a:latin typeface="黑体" pitchFamily="49" charset="-122"/>
                <a:ea typeface="黑体" pitchFamily="49" charset="-122"/>
              </a:rPr>
              <a:t>数独规则</a:t>
            </a:r>
            <a:endParaRPr lang="zh-CN" altLang="en-US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黑体" pitchFamily="49" charset="-122"/>
                <a:ea typeface="黑体" pitchFamily="49" charset="-122"/>
              </a:rPr>
              <a:t>标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准数独由</a:t>
            </a:r>
            <a:r>
              <a:rPr lang="en-US" altLang="zh-CN" dirty="0">
                <a:latin typeface="黑体" pitchFamily="49" charset="-122"/>
                <a:ea typeface="黑体" pitchFamily="49" charset="-122"/>
              </a:rPr>
              <a:t>9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行，</a:t>
            </a:r>
            <a:r>
              <a:rPr lang="en-US" altLang="zh-CN" dirty="0">
                <a:latin typeface="黑体" pitchFamily="49" charset="-122"/>
                <a:ea typeface="黑体" pitchFamily="49" charset="-122"/>
              </a:rPr>
              <a:t>9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列共</a:t>
            </a:r>
            <a:r>
              <a:rPr lang="en-US" altLang="zh-CN" dirty="0">
                <a:latin typeface="黑体" pitchFamily="49" charset="-122"/>
                <a:ea typeface="黑体" pitchFamily="49" charset="-122"/>
              </a:rPr>
              <a:t>81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的小格子构成。</a:t>
            </a:r>
          </a:p>
          <a:p>
            <a:r>
              <a:rPr lang="zh-CN" altLang="en-US" dirty="0">
                <a:latin typeface="黑体" pitchFamily="49" charset="-122"/>
                <a:ea typeface="黑体" pitchFamily="49" charset="-122"/>
              </a:rPr>
              <a:t>分别在格子中填入</a:t>
            </a:r>
            <a:r>
              <a:rPr lang="en-US" altLang="zh-CN" dirty="0"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到</a:t>
            </a:r>
            <a:r>
              <a:rPr lang="en-US" altLang="zh-CN" dirty="0">
                <a:latin typeface="黑体" pitchFamily="49" charset="-122"/>
                <a:ea typeface="黑体" pitchFamily="49" charset="-122"/>
              </a:rPr>
              <a:t>9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的数字，并满足下面的条件。</a:t>
            </a:r>
          </a:p>
          <a:p>
            <a:r>
              <a:rPr lang="zh-CN" altLang="en-US" dirty="0">
                <a:latin typeface="黑体" pitchFamily="49" charset="-122"/>
                <a:ea typeface="黑体" pitchFamily="49" charset="-122"/>
              </a:rPr>
              <a:t>每一行都用到</a:t>
            </a:r>
            <a:r>
              <a:rPr lang="en-US" altLang="zh-CN" dirty="0">
                <a:latin typeface="黑体" pitchFamily="49" charset="-122"/>
                <a:ea typeface="黑体" pitchFamily="49" charset="-122"/>
              </a:rPr>
              <a:t>1,2,3,4,5,6,7,8,9</a:t>
            </a:r>
          </a:p>
          <a:p>
            <a:r>
              <a:rPr lang="zh-CN" altLang="en-US" dirty="0">
                <a:latin typeface="黑体" pitchFamily="49" charset="-122"/>
                <a:ea typeface="黑体" pitchFamily="49" charset="-122"/>
              </a:rPr>
              <a:t>每一列都用到</a:t>
            </a:r>
            <a:r>
              <a:rPr lang="en-US" altLang="zh-CN" dirty="0">
                <a:latin typeface="黑体" pitchFamily="49" charset="-122"/>
                <a:ea typeface="黑体" pitchFamily="49" charset="-122"/>
              </a:rPr>
              <a:t>1,2,3,4,5,6,7,8,9</a:t>
            </a:r>
          </a:p>
          <a:p>
            <a:r>
              <a:rPr lang="zh-CN" altLang="en-US" dirty="0">
                <a:latin typeface="黑体" pitchFamily="49" charset="-122"/>
                <a:ea typeface="黑体" pitchFamily="49" charset="-122"/>
              </a:rPr>
              <a:t>每</a:t>
            </a:r>
            <a:r>
              <a:rPr lang="en-US" altLang="zh-CN" dirty="0">
                <a:latin typeface="黑体" pitchFamily="49" charset="-122"/>
                <a:ea typeface="黑体" pitchFamily="49" charset="-122"/>
              </a:rPr>
              <a:t>3×3</a:t>
            </a:r>
            <a:r>
              <a:rPr lang="zh-CN" altLang="en-US" dirty="0">
                <a:latin typeface="黑体" pitchFamily="49" charset="-122"/>
                <a:ea typeface="黑体" pitchFamily="49" charset="-122"/>
              </a:rPr>
              <a:t>的格子都用到</a:t>
            </a:r>
            <a:r>
              <a:rPr lang="en-US" altLang="zh-CN" dirty="0">
                <a:latin typeface="黑体" pitchFamily="49" charset="-122"/>
                <a:ea typeface="黑体" pitchFamily="49" charset="-122"/>
              </a:rPr>
              <a:t>1,2,3,4,5,6,7,8,9</a:t>
            </a:r>
          </a:p>
          <a:p>
            <a:endParaRPr lang="zh-CN" altLang="en-US" dirty="0">
              <a:latin typeface="黑体" pitchFamily="49" charset="-122"/>
              <a:ea typeface="黑体" pitchFamily="49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18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19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20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21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22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23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24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25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26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27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01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28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02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03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04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05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06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ukuduo-zj-07.jpg"/>
          <p:cNvPicPr>
            <a:picLocks noGrp="1" noChangeAspect="1"/>
          </p:cNvPicPr>
          <p:nvPr isPhoto="1"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1558925" y="0"/>
            <a:ext cx="602456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79</Words>
  <Application>Microsoft Office PowerPoint</Application>
  <PresentationFormat>全屏显示(4:3)</PresentationFormat>
  <Paragraphs>8</Paragraphs>
  <Slides>34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5" baseType="lpstr">
      <vt:lpstr>Office 主题</vt:lpstr>
      <vt:lpstr>数独</vt:lpstr>
      <vt:lpstr>数独规则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数独</dc:title>
  <dc:creator>Administrator</dc:creator>
  <cp:lastModifiedBy>higyg</cp:lastModifiedBy>
  <cp:revision>33</cp:revision>
  <dcterms:created xsi:type="dcterms:W3CDTF">2017-03-09T07:02:53Z</dcterms:created>
  <dcterms:modified xsi:type="dcterms:W3CDTF">2019-08-10T02:39:01Z</dcterms:modified>
</cp:coreProperties>
</file>

<file path=docProps/thumbnail.jpeg>
</file>